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p:scale>
          <a:sx n="113" d="100"/>
          <a:sy n="113" d="100"/>
        </p:scale>
        <p:origin x="62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5131588" y="1513860"/>
            <a:ext cx="6763035"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システムを書き込んだ</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カードを現地でインストール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85105" y="3926830"/>
            <a:ext cx="1128827" cy="307777"/>
          </a:xfrm>
          <a:prstGeom prst="rect">
            <a:avLst/>
          </a:prstGeom>
          <a:solidFill>
            <a:schemeClr val="bg1"/>
          </a:solidFill>
          <a:ln w="38100">
            <a:noFill/>
          </a:ln>
        </p:spPr>
        <p:txBody>
          <a:bodyPr wrap="square" rtlCol="0">
            <a:spAutoFit/>
          </a:bodyPr>
          <a:lstStyle/>
          <a:p>
            <a:r>
              <a:rPr kumimoji="1" lang="en-US" altLang="ja-ES" sz="14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92815" y="3921252"/>
            <a:ext cx="831206" cy="307777"/>
          </a:xfrm>
          <a:prstGeom prst="rect">
            <a:avLst/>
          </a:prstGeom>
          <a:solidFill>
            <a:schemeClr val="bg1"/>
          </a:solidFill>
          <a:ln w="38100">
            <a:noFill/>
          </a:ln>
        </p:spPr>
        <p:txBody>
          <a:bodyPr wrap="square" rtlCol="0">
            <a:spAutoFit/>
          </a:bodyPr>
          <a:lstStyle/>
          <a:p>
            <a:r>
              <a:rPr kumimoji="1" lang="en-US" altLang="ja-ES" sz="14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129053" y="1134623"/>
            <a:ext cx="6963093" cy="3046988"/>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どう配置を補正したか？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207379" y="1082340"/>
            <a:ext cx="4866337" cy="5011143"/>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8" y="3946675"/>
                  <a:ext cx="982599" cy="5004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85299" y="3143068"/>
              <a:ext cx="1129431" cy="337754"/>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88463" y="3780616"/>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40618" y="4190918"/>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760596" y="157075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1616" y="3683849"/>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76205" y="44928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1040" t="-15200" b="-544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8965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847313" y="3916242"/>
                <a:ext cx="5975522"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r>
                  <a:rPr kumimoji="1" lang="ja-ES" altLang="en-US" sz="2400" dirty="0">
                    <a:ea typeface="Meiryo" panose="020B0604030504040204" pitchFamily="34" charset="-128"/>
                    <a:cs typeface="Arial" panose="020B0604020202020204" pitchFamily="34" charset="0"/>
                  </a:rPr>
                  <a:t>一方で</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847313" y="3916242"/>
                <a:ext cx="5975522" cy="461665"/>
              </a:xfrm>
              <a:prstGeom prst="rect">
                <a:avLst/>
              </a:prstGeom>
              <a:blipFill>
                <a:blip r:embed="rId4"/>
                <a:stretch>
                  <a:fillRect t="-8108" b="-2973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811090" y="4765889"/>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811090" y="4765889"/>
                <a:ext cx="2137537" cy="1015663"/>
              </a:xfrm>
              <a:prstGeom prst="rect">
                <a:avLst/>
              </a:prstGeom>
              <a:blipFill>
                <a:blip r:embed="rId10"/>
                <a:stretch>
                  <a:fillRect l="-16279" t="-16867" b="-37349"/>
                </a:stretch>
              </a:blipFill>
              <a:ln w="31750">
                <a:solidFill>
                  <a:schemeClr val="dk1">
                    <a:shade val="15000"/>
                  </a:schemeClr>
                </a:solid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085047" y="227618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5521</TotalTime>
  <Words>1296</Words>
  <Application>Microsoft Macintosh PowerPoint</Application>
  <PresentationFormat>ワイド画面</PresentationFormat>
  <Paragraphs>512</Paragraphs>
  <Slides>38</Slides>
  <Notes>33</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222</cp:revision>
  <dcterms:created xsi:type="dcterms:W3CDTF">2025-01-26T06:27:01Z</dcterms:created>
  <dcterms:modified xsi:type="dcterms:W3CDTF">2025-01-30T02:28:22Z</dcterms:modified>
</cp:coreProperties>
</file>